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12988-6632-4A14-820B-0DB3C982EEFF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7067B-3E1D-4AA0-89FD-D23CB782C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dmin\Рабочий стол\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20742" cy="68580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SAM_45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5143504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143504" y="142852"/>
            <a:ext cx="38576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err="1" smtClean="0">
                <a:solidFill>
                  <a:srgbClr val="7030A0"/>
                </a:solidFill>
              </a:rPr>
              <a:t>Логінова</a:t>
            </a:r>
            <a:r>
              <a:rPr lang="uk-UA" sz="3600" b="1" dirty="0" smtClean="0">
                <a:solidFill>
                  <a:srgbClr val="7030A0"/>
                </a:solidFill>
              </a:rPr>
              <a:t> Ольга Євгенівна</a:t>
            </a:r>
          </a:p>
          <a:p>
            <a:pPr algn="just"/>
            <a:endParaRPr lang="uk-UA" sz="2000" b="1" dirty="0" smtClean="0"/>
          </a:p>
          <a:p>
            <a:pPr algn="just"/>
            <a:endParaRPr lang="uk-UA" sz="2000" b="1" dirty="0" smtClean="0"/>
          </a:p>
          <a:p>
            <a:pPr algn="ctr"/>
            <a:r>
              <a:rPr lang="uk-UA" sz="2400" b="1" dirty="0" smtClean="0"/>
              <a:t>Вчитель російської мови та зарубіжної літератури</a:t>
            </a:r>
          </a:p>
          <a:p>
            <a:pPr algn="ctr"/>
            <a:endParaRPr lang="uk-UA" sz="2400" b="1" dirty="0" smtClean="0"/>
          </a:p>
          <a:p>
            <a:pPr algn="ctr"/>
            <a:r>
              <a:rPr lang="uk-UA" sz="2400" b="1" dirty="0" smtClean="0"/>
              <a:t>Солоницівського колегіуму Дергачівської районної ради Харківської області</a:t>
            </a:r>
            <a:endParaRPr lang="ru-RU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Admin\Рабочий стол\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765"/>
            <a:ext cx="9144000" cy="68647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85852" y="571480"/>
            <a:ext cx="78581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7030A0"/>
                </a:solidFill>
              </a:rPr>
              <a:t>Освіта </a:t>
            </a:r>
            <a:r>
              <a:rPr lang="uk-UA" sz="4000" b="1" i="1" dirty="0" smtClean="0">
                <a:solidFill>
                  <a:srgbClr val="7030A0"/>
                </a:solidFill>
              </a:rPr>
              <a:t>повна вища </a:t>
            </a:r>
          </a:p>
          <a:p>
            <a:pPr algn="ctr"/>
            <a:r>
              <a:rPr lang="uk-UA" sz="4000" b="1" i="1" dirty="0" smtClean="0">
                <a:solidFill>
                  <a:srgbClr val="7030A0"/>
                </a:solidFill>
              </a:rPr>
              <a:t>   (ХДПІ ім. Г.С. Сковороди,1981 р.)</a:t>
            </a:r>
          </a:p>
          <a:p>
            <a:pPr algn="ctr"/>
            <a:endParaRPr lang="uk-UA" sz="4000" b="1" i="1" dirty="0" smtClean="0">
              <a:solidFill>
                <a:srgbClr val="7030A0"/>
              </a:solidFill>
            </a:endParaRPr>
          </a:p>
          <a:p>
            <a:pPr algn="ctr"/>
            <a:r>
              <a:rPr lang="uk-UA" sz="4000" b="1" dirty="0" smtClean="0">
                <a:solidFill>
                  <a:srgbClr val="7030A0"/>
                </a:solidFill>
              </a:rPr>
              <a:t>Загальний </a:t>
            </a:r>
            <a:r>
              <a:rPr lang="uk-UA" sz="4000" b="1" i="1" dirty="0" smtClean="0">
                <a:solidFill>
                  <a:srgbClr val="7030A0"/>
                </a:solidFill>
              </a:rPr>
              <a:t>стаж педагогічної роботи 28 років</a:t>
            </a:r>
          </a:p>
          <a:p>
            <a:pPr algn="ctr"/>
            <a:endParaRPr lang="uk-UA" sz="4000" b="1" i="1" dirty="0" smtClean="0">
              <a:solidFill>
                <a:srgbClr val="7030A0"/>
              </a:solidFill>
            </a:endParaRPr>
          </a:p>
          <a:p>
            <a:pPr algn="ctr"/>
            <a:r>
              <a:rPr lang="uk-UA" sz="4000" b="1" dirty="0" smtClean="0">
                <a:solidFill>
                  <a:srgbClr val="7030A0"/>
                </a:solidFill>
              </a:rPr>
              <a:t>Кваліфікаційна категорія  </a:t>
            </a:r>
          </a:p>
          <a:p>
            <a:pPr algn="ctr"/>
            <a:r>
              <a:rPr lang="uk-UA" sz="4000" b="1" dirty="0" smtClean="0">
                <a:solidFill>
                  <a:srgbClr val="7030A0"/>
                </a:solidFill>
              </a:rPr>
              <a:t>     </a:t>
            </a:r>
            <a:r>
              <a:rPr lang="en-US" sz="4000" b="1" dirty="0" smtClean="0">
                <a:solidFill>
                  <a:srgbClr val="7030A0"/>
                </a:solidFill>
              </a:rPr>
              <a:t>“</a:t>
            </a:r>
            <a:r>
              <a:rPr lang="uk-UA" sz="4000" b="1" i="1" dirty="0" smtClean="0">
                <a:solidFill>
                  <a:srgbClr val="7030A0"/>
                </a:solidFill>
              </a:rPr>
              <a:t>спеціаліст першої категорії</a:t>
            </a:r>
            <a:r>
              <a:rPr lang="en-US" sz="4000" b="1" i="1" dirty="0" smtClean="0">
                <a:solidFill>
                  <a:srgbClr val="7030A0"/>
                </a:solidFill>
              </a:rPr>
              <a:t>”</a:t>
            </a:r>
            <a:endParaRPr lang="uk-UA" sz="4000" b="1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Admin\Рабочий стол\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668"/>
            <a:ext cx="9144000" cy="68766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23728" y="142853"/>
            <a:ext cx="691276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002060"/>
                </a:solidFill>
              </a:rPr>
              <a:t>Тема , над якою працюю:</a:t>
            </a:r>
          </a:p>
          <a:p>
            <a:pPr algn="just"/>
            <a:endParaRPr lang="uk-UA" sz="2800" b="1" dirty="0" smtClean="0">
              <a:solidFill>
                <a:srgbClr val="002060"/>
              </a:solidFill>
            </a:endParaRPr>
          </a:p>
          <a:p>
            <a:pPr algn="just"/>
            <a:r>
              <a:rPr lang="en-US" sz="2800" b="1" dirty="0" smtClean="0">
                <a:solidFill>
                  <a:srgbClr val="002060"/>
                </a:solidFill>
              </a:rPr>
              <a:t>“</a:t>
            </a:r>
            <a:r>
              <a:rPr lang="uk-UA" sz="2800" b="1" dirty="0" smtClean="0">
                <a:solidFill>
                  <a:srgbClr val="002060"/>
                </a:solidFill>
              </a:rPr>
              <a:t>Розвиток кращих моральних якостей та творчих здібностей учнів на уроках російської мови та зарубіжної літератури</a:t>
            </a:r>
            <a:r>
              <a:rPr lang="en-US" sz="2800" b="1" dirty="0" smtClean="0">
                <a:solidFill>
                  <a:srgbClr val="002060"/>
                </a:solidFill>
              </a:rPr>
              <a:t>”</a:t>
            </a:r>
            <a:r>
              <a:rPr lang="uk-UA" sz="2800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uk-UA" sz="2800" b="1" dirty="0" smtClean="0">
              <a:solidFill>
                <a:srgbClr val="002060"/>
              </a:solidFill>
            </a:endParaRPr>
          </a:p>
          <a:p>
            <a:r>
              <a:rPr lang="uk-UA" sz="2800" b="1" dirty="0" smtClean="0">
                <a:solidFill>
                  <a:srgbClr val="002060"/>
                </a:solidFill>
              </a:rPr>
              <a:t>Мета: сприяти моральному самовизначенню учнів, виробленню в них активної життєвої позиції на основі гуманістичних цінностей та ідеалів, прагненню до самостійного пошуку й творчого вдосконалення; плекати розвиток духовної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</a:rPr>
              <a:t>особистості.</a:t>
            </a:r>
          </a:p>
          <a:p>
            <a:endParaRPr lang="uk-UA" sz="2800" b="1" dirty="0" smtClean="0"/>
          </a:p>
          <a:p>
            <a:endParaRPr lang="uk-UA" b="1" dirty="0" smtClean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Documents and Settings\Admin\Рабочий стол\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11760" y="188640"/>
            <a:ext cx="4805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/>
              <a:t>Уроки доброти</a:t>
            </a:r>
            <a:endParaRPr lang="ru-RU" sz="5400" b="1" dirty="0"/>
          </a:p>
        </p:txBody>
      </p:sp>
      <p:pic>
        <p:nvPicPr>
          <p:cNvPr id="1026" name="Picture 2" descr="C:\Users\2\Desktop\FotorCreat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23647">
            <a:off x="2195736" y="1628800"/>
            <a:ext cx="6659990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102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M</cp:lastModifiedBy>
  <cp:revision>52</cp:revision>
  <dcterms:created xsi:type="dcterms:W3CDTF">2016-04-25T04:41:43Z</dcterms:created>
  <dcterms:modified xsi:type="dcterms:W3CDTF">2017-01-13T07:54:00Z</dcterms:modified>
</cp:coreProperties>
</file>